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handoutMasterIdLst>
    <p:handoutMasterId r:id="rId15"/>
  </p:handout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5" r:id="rId13"/>
    <p:sldId id="266" r:id="rId14"/>
  </p:sldIdLst>
  <p:sldSz cx="12192000" cy="6858000"/>
  <p:notesSz cx="7102475" cy="9369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0098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6715F58C-105E-4977-93D9-C4D75F190AE4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70097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8B738800-6D13-4F4E-A57C-60659210C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2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38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3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1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003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3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1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52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Physical Geography of South Asia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5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28" y="318489"/>
            <a:ext cx="5718544" cy="3810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436" y="2874653"/>
            <a:ext cx="5779509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8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00" y="114300"/>
            <a:ext cx="9692640" cy="98474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Storm Surge: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222952"/>
            <a:ext cx="10233800" cy="4351338"/>
          </a:xfrm>
        </p:spPr>
        <p:txBody>
          <a:bodyPr/>
          <a:lstStyle/>
          <a:p>
            <a:r>
              <a:rPr lang="en-US" sz="4000" b="1" dirty="0" smtClean="0"/>
              <a:t>High water levels brought by a cyclone that swamps low-lying areas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03" y="2845157"/>
            <a:ext cx="6159956" cy="377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00" y="2845157"/>
            <a:ext cx="5442060" cy="37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6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00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Estuary: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509569"/>
            <a:ext cx="10233800" cy="4351338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 broadened end of a river where the river’s currents meet the ocean tide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6423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727" y="365125"/>
            <a:ext cx="5919983" cy="62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0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623"/>
            <a:ext cx="10515600" cy="1024115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Subcontinent: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276738"/>
            <a:ext cx="10233800" cy="43513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large landmass that is smaller than a continent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346" y="2089716"/>
            <a:ext cx="416242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5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481" y="352140"/>
            <a:ext cx="9692640" cy="933936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Archipelago: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029" y="1514675"/>
            <a:ext cx="10233800" cy="4351338"/>
          </a:xfrm>
        </p:spPr>
        <p:txBody>
          <a:bodyPr/>
          <a:lstStyle/>
          <a:p>
            <a:r>
              <a:rPr lang="en-US" sz="6000" b="1" dirty="0" smtClean="0"/>
              <a:t>An island group</a:t>
            </a:r>
          </a:p>
          <a:p>
            <a:pPr lvl="1"/>
            <a:r>
              <a:rPr lang="en-US" sz="5400" b="1" dirty="0" smtClean="0"/>
              <a:t>Example: The Maldives, consists of more than 1,200 small islands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7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660" y="382214"/>
            <a:ext cx="5480322" cy="59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6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Atoll: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4118"/>
            <a:ext cx="10233800" cy="4351338"/>
          </a:xfrm>
        </p:spPr>
        <p:txBody>
          <a:bodyPr/>
          <a:lstStyle/>
          <a:p>
            <a:pPr lvl="1"/>
            <a:r>
              <a:rPr lang="en-US" sz="4000" b="1" dirty="0"/>
              <a:t>An island consisting of the low-lying top of a submerged volcano surrounded by coral </a:t>
            </a:r>
            <a:r>
              <a:rPr lang="en-US" sz="4000" b="1" dirty="0" smtClean="0"/>
              <a:t>reefs and/or shallow reefs</a:t>
            </a:r>
          </a:p>
          <a:p>
            <a:pPr lvl="2"/>
            <a:r>
              <a:rPr lang="en-US" sz="3600" b="1" dirty="0" smtClean="0"/>
              <a:t>Example: The islands of the Maldives</a:t>
            </a:r>
            <a:endParaRPr lang="en-US" sz="3600" b="1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872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3" y="365125"/>
            <a:ext cx="9324754" cy="62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274" y="209262"/>
            <a:ext cx="8436505" cy="63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662" y="167488"/>
            <a:ext cx="9692640" cy="942239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Monsoons: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182326"/>
            <a:ext cx="10233800" cy="43513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Seasonal winds</a:t>
            </a:r>
          </a:p>
          <a:p>
            <a:pPr lvl="1"/>
            <a:r>
              <a:rPr lang="en-US" sz="3200" b="1" dirty="0" smtClean="0"/>
              <a:t>From June through September, monsoon winds bring heavy rainfall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1" y="2880012"/>
            <a:ext cx="5671498" cy="373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073" y="2880012"/>
            <a:ext cx="5997060" cy="37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4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205423"/>
            <a:ext cx="9692640" cy="100552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Cyclone: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91" y="1358813"/>
            <a:ext cx="10233800" cy="4351338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A violent storm with fierce winds and heavy rain</a:t>
            </a:r>
          </a:p>
          <a:p>
            <a:pPr lvl="1"/>
            <a:r>
              <a:rPr lang="en-US" sz="4800" b="1" dirty="0" smtClean="0"/>
              <a:t>Severe cyclones can cause major damage and death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4663046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993</TotalTime>
  <Words>123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Schoolbook</vt:lpstr>
      <vt:lpstr>Wingdings 2</vt:lpstr>
      <vt:lpstr>View</vt:lpstr>
      <vt:lpstr>Physical Geography of South Asia</vt:lpstr>
      <vt:lpstr>Subcontinent:</vt:lpstr>
      <vt:lpstr>Archipelago:</vt:lpstr>
      <vt:lpstr>PowerPoint Presentation</vt:lpstr>
      <vt:lpstr>Atoll:</vt:lpstr>
      <vt:lpstr>PowerPoint Presentation</vt:lpstr>
      <vt:lpstr>PowerPoint Presentation</vt:lpstr>
      <vt:lpstr>Monsoons:</vt:lpstr>
      <vt:lpstr>Cyclone:</vt:lpstr>
      <vt:lpstr>PowerPoint Presentation</vt:lpstr>
      <vt:lpstr>Storm Surge:</vt:lpstr>
      <vt:lpstr>Estuary: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Geography of South Asia</dc:title>
  <dc:creator>Mary Westney Allen</dc:creator>
  <cp:lastModifiedBy>Mary Westney Allen</cp:lastModifiedBy>
  <cp:revision>16</cp:revision>
  <cp:lastPrinted>2014-05-07T10:57:43Z</cp:lastPrinted>
  <dcterms:created xsi:type="dcterms:W3CDTF">2014-05-07T01:18:44Z</dcterms:created>
  <dcterms:modified xsi:type="dcterms:W3CDTF">2015-04-15T10:13:59Z</dcterms:modified>
</cp:coreProperties>
</file>